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9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F2B1-21E5-4469-A616-323694953D62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F355-961F-40D7-9EDE-7B0FCF0C4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71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F2B1-21E5-4469-A616-323694953D62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F355-961F-40D7-9EDE-7B0FCF0C4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64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F2B1-21E5-4469-A616-323694953D62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F355-961F-40D7-9EDE-7B0FCF0C4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0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F2B1-21E5-4469-A616-323694953D62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F355-961F-40D7-9EDE-7B0FCF0C4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1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F2B1-21E5-4469-A616-323694953D62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F355-961F-40D7-9EDE-7B0FCF0C4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66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F2B1-21E5-4469-A616-323694953D62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F355-961F-40D7-9EDE-7B0FCF0C4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6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F2B1-21E5-4469-A616-323694953D62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F355-961F-40D7-9EDE-7B0FCF0C4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9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F2B1-21E5-4469-A616-323694953D62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F355-961F-40D7-9EDE-7B0FCF0C4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1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F2B1-21E5-4469-A616-323694953D62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F355-961F-40D7-9EDE-7B0FCF0C4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3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F2B1-21E5-4469-A616-323694953D62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F355-961F-40D7-9EDE-7B0FCF0C4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77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F2B1-21E5-4469-A616-323694953D62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F355-961F-40D7-9EDE-7B0FCF0C4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3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FF2B1-21E5-4469-A616-323694953D62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8F355-961F-40D7-9EDE-7B0FCF0C45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22061" y="762538"/>
            <a:ext cx="5649349" cy="3199862"/>
          </a:xfrm>
        </p:spPr>
        <p:txBody>
          <a:bodyPr anchor="b">
            <a:normAutofit/>
          </a:bodyPr>
          <a:lstStyle/>
          <a:p>
            <a:pPr algn="l"/>
            <a:r>
              <a:rPr lang="en-US" sz="6600" dirty="0" err="1">
                <a:solidFill>
                  <a:srgbClr val="FFFFFF"/>
                </a:solidFill>
              </a:rPr>
              <a:t>RemoteCARE</a:t>
            </a:r>
            <a:r>
              <a:rPr lang="en-US" sz="6600" dirty="0">
                <a:solidFill>
                  <a:srgbClr val="FFFFFF"/>
                </a:solidFill>
              </a:rPr>
              <a:t> videos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22061" y="4312561"/>
            <a:ext cx="5649349" cy="1687815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Applications and portal for </a:t>
            </a:r>
            <a:r>
              <a:rPr lang="en-US" dirty="0" err="1">
                <a:solidFill>
                  <a:srgbClr val="FFFFFF"/>
                </a:solidFill>
              </a:rPr>
              <a:t>Oraiokastro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B723DF4-4615-FE68-4E26-26B3DFF8D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61" y="658082"/>
            <a:ext cx="3920750" cy="554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05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9357"/>
          </a:xfrm>
        </p:spPr>
        <p:txBody>
          <a:bodyPr/>
          <a:lstStyle/>
          <a:p>
            <a:pPr algn="ctr"/>
            <a:r>
              <a:rPr lang="en-US" dirty="0"/>
              <a:t>Register a new user</a:t>
            </a:r>
          </a:p>
        </p:txBody>
      </p:sp>
      <p:pic>
        <p:nvPicPr>
          <p:cNvPr id="4" name="εγγραφη νεου χρηστη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11794" y="1304482"/>
            <a:ext cx="8768411" cy="4912963"/>
          </a:xfrm>
        </p:spPr>
      </p:pic>
    </p:spTree>
    <p:extLst>
      <p:ext uri="{BB962C8B-B14F-4D97-AF65-F5344CB8AC3E}">
        <p14:creationId xmlns:p14="http://schemas.microsoft.com/office/powerpoint/2010/main" val="161992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6337"/>
            <a:ext cx="10515600" cy="8970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500" dirty="0"/>
              <a:t>Download application for windows and send measurement</a:t>
            </a:r>
          </a:p>
        </p:txBody>
      </p:sp>
      <p:pic>
        <p:nvPicPr>
          <p:cNvPr id="4" name="windows app30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" y="1477896"/>
            <a:ext cx="9958387" cy="4351338"/>
          </a:xfrm>
        </p:spPr>
      </p:pic>
    </p:spTree>
    <p:extLst>
      <p:ext uri="{BB962C8B-B14F-4D97-AF65-F5344CB8AC3E}">
        <p14:creationId xmlns:p14="http://schemas.microsoft.com/office/powerpoint/2010/main" val="313080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View measurements</a:t>
            </a:r>
          </a:p>
        </p:txBody>
      </p:sp>
      <p:pic>
        <p:nvPicPr>
          <p:cNvPr id="5" name="προβολη μετρησεων30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45690" y="1159100"/>
            <a:ext cx="11100620" cy="4850439"/>
          </a:xfrm>
        </p:spPr>
      </p:pic>
    </p:spTree>
    <p:extLst>
      <p:ext uri="{BB962C8B-B14F-4D97-AF65-F5344CB8AC3E}">
        <p14:creationId xmlns:p14="http://schemas.microsoft.com/office/powerpoint/2010/main" val="78138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9579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Download application for tablet and send measurements</a:t>
            </a:r>
          </a:p>
        </p:txBody>
      </p:sp>
      <p:pic>
        <p:nvPicPr>
          <p:cNvPr id="5" name="μετρησεις απο ταβλετα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30332" y="1032764"/>
            <a:ext cx="2886456" cy="5144198"/>
          </a:xfrm>
        </p:spPr>
      </p:pic>
    </p:spTree>
    <p:extLst>
      <p:ext uri="{BB962C8B-B14F-4D97-AF65-F5344CB8AC3E}">
        <p14:creationId xmlns:p14="http://schemas.microsoft.com/office/powerpoint/2010/main" val="113391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21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500" dirty="0"/>
              <a:t>View measurements at site</a:t>
            </a:r>
          </a:p>
        </p:txBody>
      </p:sp>
      <p:pic>
        <p:nvPicPr>
          <p:cNvPr id="6" name="προβολη μετρησεων απο ταμπλετα30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8318" y="1197735"/>
            <a:ext cx="11395364" cy="4979228"/>
          </a:xfrm>
        </p:spPr>
      </p:pic>
    </p:spTree>
    <p:extLst>
      <p:ext uri="{BB962C8B-B14F-4D97-AF65-F5344CB8AC3E}">
        <p14:creationId xmlns:p14="http://schemas.microsoft.com/office/powerpoint/2010/main" val="222943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31</Words>
  <Application>Microsoft Office PowerPoint</Application>
  <PresentationFormat>Ευρεία οθόνη</PresentationFormat>
  <Paragraphs>7</Paragraphs>
  <Slides>6</Slides>
  <Notes>0</Notes>
  <HiddenSlides>0</HiddenSlides>
  <MMClips>5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RemoteCARE videos</vt:lpstr>
      <vt:lpstr>Register a new user</vt:lpstr>
      <vt:lpstr>Download application for windows and send measurement</vt:lpstr>
      <vt:lpstr>View measurements</vt:lpstr>
      <vt:lpstr>Download application for tablet and send measurements</vt:lpstr>
      <vt:lpstr>View measurements at 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RemoteCARE videos</dc:title>
  <dc:creator>localpc</dc:creator>
  <cp:lastModifiedBy>iit012</cp:lastModifiedBy>
  <cp:revision>12</cp:revision>
  <dcterms:created xsi:type="dcterms:W3CDTF">2021-03-29T12:39:03Z</dcterms:created>
  <dcterms:modified xsi:type="dcterms:W3CDTF">2023-04-06T09:53:20Z</dcterms:modified>
</cp:coreProperties>
</file>